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9" r:id="rId6"/>
    <p:sldId id="270" r:id="rId7"/>
    <p:sldId id="262" r:id="rId8"/>
    <p:sldId id="265" r:id="rId9"/>
    <p:sldId id="263" r:id="rId10"/>
    <p:sldId id="268" r:id="rId11"/>
    <p:sldId id="266" r:id="rId12"/>
    <p:sldId id="267" r:id="rId13"/>
    <p:sldId id="271" r:id="rId14"/>
    <p:sldId id="272" r:id="rId15"/>
    <p:sldId id="276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6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8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7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5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8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8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BF15-3F53-4291-BA95-FCDE94D9B0BE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AE2B-21E4-47B5-B5E8-94E47858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73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4C0362-E3CE-8E78-9D83-878E0941BE69}"/>
              </a:ext>
            </a:extLst>
          </p:cNvPr>
          <p:cNvSpPr/>
          <p:nvPr/>
        </p:nvSpPr>
        <p:spPr>
          <a:xfrm>
            <a:off x="4225255" y="3657600"/>
            <a:ext cx="3741490" cy="75500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PLAY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FD17B068-D316-7DB7-58C1-BF81C35D0170}"/>
              </a:ext>
            </a:extLst>
          </p:cNvPr>
          <p:cNvSpPr/>
          <p:nvPr/>
        </p:nvSpPr>
        <p:spPr>
          <a:xfrm>
            <a:off x="4225255" y="4664978"/>
            <a:ext cx="3741490" cy="75500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CREDITS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D1801666-437A-E229-71C9-A71204E85AFC}"/>
              </a:ext>
            </a:extLst>
          </p:cNvPr>
          <p:cNvSpPr/>
          <p:nvPr/>
        </p:nvSpPr>
        <p:spPr>
          <a:xfrm>
            <a:off x="4225255" y="5672356"/>
            <a:ext cx="3741490" cy="75500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4553C-17DB-F45B-967B-C725C5CF260E}"/>
              </a:ext>
            </a:extLst>
          </p:cNvPr>
          <p:cNvSpPr txBox="1"/>
          <p:nvPr/>
        </p:nvSpPr>
        <p:spPr>
          <a:xfrm>
            <a:off x="0" y="6488668"/>
            <a:ext cx="128971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Version</a:t>
            </a:r>
            <a:r>
              <a:rPr lang="en-GB"/>
              <a:t>: 1.4</a:t>
            </a:r>
            <a:endParaRPr lang="en-GB" dirty="0"/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9811CC0D-6CF8-2E6A-9405-2D9D0296F70D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prstClr val="black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9BC99B-AA27-C46F-8818-B0AEB3089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 GAME</a:t>
            </a:r>
          </a:p>
        </p:txBody>
      </p:sp>
    </p:spTree>
    <p:extLst>
      <p:ext uri="{BB962C8B-B14F-4D97-AF65-F5344CB8AC3E}">
        <p14:creationId xmlns:p14="http://schemas.microsoft.com/office/powerpoint/2010/main" val="264899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05943-7101-24F8-910F-8DE2A6E98C48}"/>
              </a:ext>
            </a:extLst>
          </p:cNvPr>
          <p:cNvSpPr txBox="1"/>
          <p:nvPr/>
        </p:nvSpPr>
        <p:spPr>
          <a:xfrm>
            <a:off x="5423989" y="3244334"/>
            <a:ext cx="134402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GAME OVER</a:t>
            </a:r>
          </a:p>
        </p:txBody>
      </p:sp>
      <p:sp>
        <p:nvSpPr>
          <p:cNvPr id="3" name="Rectangle 2">
            <a:hlinkClick r:id="rId2" action="ppaction://hlinksldjump"/>
            <a:hlinkHover r:id="rId2" action="ppaction://hlinksldjump"/>
            <a:extLst>
              <a:ext uri="{FF2B5EF4-FFF2-40B4-BE49-F238E27FC236}">
                <a16:creationId xmlns:a16="http://schemas.microsoft.com/office/drawing/2014/main" id="{3880B785-9B8C-6D6B-A5A6-5301B5026723}"/>
              </a:ext>
            </a:extLst>
          </p:cNvPr>
          <p:cNvSpPr/>
          <p:nvPr/>
        </p:nvSpPr>
        <p:spPr>
          <a:xfrm>
            <a:off x="3835400" y="4305300"/>
            <a:ext cx="46736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SECOND LEVEL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9F7D044-3B64-F95E-B338-52913A3CF579}"/>
              </a:ext>
            </a:extLst>
          </p:cNvPr>
          <p:cNvSpPr/>
          <p:nvPr/>
        </p:nvSpPr>
        <p:spPr>
          <a:xfrm>
            <a:off x="0" y="0"/>
            <a:ext cx="885825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325828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5803-C85D-E99B-310F-36B90773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algn="ctr"/>
            <a:r>
              <a:rPr lang="en-GB" dirty="0"/>
              <a:t>LEVEL SELECT</a:t>
            </a: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3D7AF633-1784-EBE7-BC9B-28573967468A}"/>
              </a:ext>
            </a:extLst>
          </p:cNvPr>
          <p:cNvSpPr/>
          <p:nvPr/>
        </p:nvSpPr>
        <p:spPr>
          <a:xfrm>
            <a:off x="95250" y="1762125"/>
            <a:ext cx="9144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D96E5B80-A7AA-D065-5AE6-A9E4F8D39AEB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</a:t>
            </a:r>
            <a:br>
              <a:rPr lang="en-GB" dirty="0"/>
            </a:br>
            <a:r>
              <a:rPr lang="en-GB" dirty="0"/>
              <a:t>MENU</a:t>
            </a: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618135D7-FE70-0100-EF99-0CFEF790B2A1}"/>
              </a:ext>
            </a:extLst>
          </p:cNvPr>
          <p:cNvSpPr/>
          <p:nvPr/>
        </p:nvSpPr>
        <p:spPr>
          <a:xfrm>
            <a:off x="1409700" y="1762125"/>
            <a:ext cx="9144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04038F88-146E-7033-6131-F0026E7C383C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prstClr val="black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B99D-5C09-CE82-0074-F12EFF640C26}"/>
              </a:ext>
            </a:extLst>
          </p:cNvPr>
          <p:cNvSpPr txBox="1"/>
          <p:nvPr/>
        </p:nvSpPr>
        <p:spPr>
          <a:xfrm>
            <a:off x="0" y="6488668"/>
            <a:ext cx="1176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found the hidden level select menu. You aren’t really meant to be here. Speaking of hidden, there is a level hidden here.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8A3D53C2-8947-B1DE-2152-5CAF62CA1C8C}"/>
              </a:ext>
            </a:extLst>
          </p:cNvPr>
          <p:cNvSpPr/>
          <p:nvPr/>
        </p:nvSpPr>
        <p:spPr>
          <a:xfrm>
            <a:off x="2971800" y="1762125"/>
            <a:ext cx="9144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419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bstract blue design with wavy lines and dots">
            <a:extLst>
              <a:ext uri="{FF2B5EF4-FFF2-40B4-BE49-F238E27FC236}">
                <a16:creationId xmlns:a16="http://schemas.microsoft.com/office/drawing/2014/main" id="{B07091E4-4E58-AACF-CEF2-9A71EB565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4838424A-662B-5674-1101-6CA5763CB614}"/>
              </a:ext>
            </a:extLst>
          </p:cNvPr>
          <p:cNvSpPr/>
          <p:nvPr/>
        </p:nvSpPr>
        <p:spPr>
          <a:xfrm>
            <a:off x="10830187" y="0"/>
            <a:ext cx="447413" cy="637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165C9031-6F98-EF45-95B0-2B28F31C374C}"/>
              </a:ext>
            </a:extLst>
          </p:cNvPr>
          <p:cNvSpPr/>
          <p:nvPr/>
        </p:nvSpPr>
        <p:spPr>
          <a:xfrm rot="16200000">
            <a:off x="8074405" y="2740404"/>
            <a:ext cx="447413" cy="778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A06D99E1-9A8A-F6CA-D69C-F2AE64757AD6}"/>
              </a:ext>
            </a:extLst>
          </p:cNvPr>
          <p:cNvSpPr/>
          <p:nvPr/>
        </p:nvSpPr>
        <p:spPr>
          <a:xfrm>
            <a:off x="0" y="-31557"/>
            <a:ext cx="10828663" cy="173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have found the secret bonus level!</a:t>
            </a:r>
          </a:p>
          <a:p>
            <a:pPr algn="ctr"/>
            <a:r>
              <a:rPr lang="en-GB" dirty="0"/>
              <a:t>This is a secret and you found it</a:t>
            </a:r>
          </a:p>
          <a:p>
            <a:pPr algn="ctr"/>
            <a:r>
              <a:rPr lang="en-GB" dirty="0"/>
              <a:t>You will be disappointed</a:t>
            </a:r>
          </a:p>
          <a:p>
            <a:pPr algn="ctr"/>
            <a:r>
              <a:rPr lang="en-GB" dirty="0"/>
              <a:t>Like mad disappointed</a:t>
            </a:r>
          </a:p>
          <a:p>
            <a:pPr algn="ctr"/>
            <a:r>
              <a:rPr lang="en-GB" dirty="0"/>
              <a:t>You thought it would be bare mad but nah</a:t>
            </a:r>
          </a:p>
          <a:p>
            <a:pPr algn="ctr"/>
            <a:r>
              <a:rPr lang="en-GB" dirty="0"/>
              <a:t>It’s pretty mid</a:t>
            </a:r>
          </a:p>
        </p:txBody>
      </p:sp>
      <p:sp>
        <p:nvSpPr>
          <p:cNvPr id="9" name="Rectangle 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D2A21C4-CB5D-8865-813F-86116E1026C7}"/>
              </a:ext>
            </a:extLst>
          </p:cNvPr>
          <p:cNvSpPr/>
          <p:nvPr/>
        </p:nvSpPr>
        <p:spPr>
          <a:xfrm>
            <a:off x="-1524" y="1732999"/>
            <a:ext cx="447413" cy="51565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3B5CDB2D-D873-1F33-CF16-FB7CA35AB72F}"/>
              </a:ext>
            </a:extLst>
          </p:cNvPr>
          <p:cNvSpPr/>
          <p:nvPr/>
        </p:nvSpPr>
        <p:spPr>
          <a:xfrm>
            <a:off x="7295959" y="2045250"/>
            <a:ext cx="447413" cy="39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8F791E99-FACD-8BAE-8ECE-3AF6B0BA8191}"/>
              </a:ext>
            </a:extLst>
          </p:cNvPr>
          <p:cNvSpPr/>
          <p:nvPr/>
        </p:nvSpPr>
        <p:spPr>
          <a:xfrm rot="5400000">
            <a:off x="4614092" y="2045249"/>
            <a:ext cx="447413" cy="39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6F3A348E-83D8-2F6E-5AEF-AFCF2FE0EFC0}"/>
              </a:ext>
            </a:extLst>
          </p:cNvPr>
          <p:cNvSpPr/>
          <p:nvPr/>
        </p:nvSpPr>
        <p:spPr>
          <a:xfrm rot="1824633">
            <a:off x="1834367" y="1997430"/>
            <a:ext cx="447413" cy="39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25 7.40741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9B88-1D18-EF4C-62D1-F6C38A460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HIDDEN ENDING!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431E9-DBA6-39D1-AEB7-602492A6F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YOU FOUND THE BONUS LEVEL AND COMPLETED IT</a:t>
            </a:r>
            <a:br>
              <a:rPr lang="en-GB" dirty="0"/>
            </a:br>
            <a:r>
              <a:rPr lang="en-GB" dirty="0"/>
              <a:t>YOU ARE NOW KING OF GAMES</a:t>
            </a:r>
            <a:br>
              <a:rPr lang="en-GB" dirty="0"/>
            </a:br>
            <a:r>
              <a:rPr lang="en-GB" dirty="0"/>
              <a:t>I WILL BANISH YOU TO THE SHADOW REALM!</a:t>
            </a:r>
          </a:p>
        </p:txBody>
      </p:sp>
      <p:sp>
        <p:nvSpPr>
          <p:cNvPr id="4" name="Rectangle 3">
            <a:hlinkClick r:id="" action="ppaction://hlinkshowjump?jump=nextslide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4A49D88-6E10-6CFE-2107-7A2C5A288635}"/>
              </a:ext>
            </a:extLst>
          </p:cNvPr>
          <p:cNvSpPr/>
          <p:nvPr/>
        </p:nvSpPr>
        <p:spPr>
          <a:xfrm>
            <a:off x="0" y="0"/>
            <a:ext cx="885825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374222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arct lines">
            <a:extLst>
              <a:ext uri="{FF2B5EF4-FFF2-40B4-BE49-F238E27FC236}">
                <a16:creationId xmlns:a16="http://schemas.microsoft.com/office/drawing/2014/main" id="{21505342-FF24-D754-0118-5FAB76510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D12381-1DAE-A825-F0C3-4C50A203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TOLD YOU.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220EDD-DD4F-24D4-F085-CF77DB917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Welcome to the Shadow Realm.</a:t>
            </a:r>
          </a:p>
          <a:p>
            <a:r>
              <a:rPr lang="en-GB" dirty="0"/>
              <a:t>You are now banished there.</a:t>
            </a:r>
          </a:p>
          <a:p>
            <a:r>
              <a:rPr lang="en-GB" dirty="0"/>
              <a:t>[To leave, press HOME on your keyboard]</a:t>
            </a:r>
          </a:p>
        </p:txBody>
      </p:sp>
    </p:spTree>
    <p:extLst>
      <p:ext uri="{BB962C8B-B14F-4D97-AF65-F5344CB8AC3E}">
        <p14:creationId xmlns:p14="http://schemas.microsoft.com/office/powerpoint/2010/main" val="251365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957001C-8C54-DE04-43A1-F24D6C4BED20}"/>
              </a:ext>
            </a:extLst>
          </p:cNvPr>
          <p:cNvSpPr/>
          <p:nvPr/>
        </p:nvSpPr>
        <p:spPr>
          <a:xfrm>
            <a:off x="197757" y="3047119"/>
            <a:ext cx="740229" cy="602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 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02B31-F744-3397-3117-66764B232533}"/>
              </a:ext>
            </a:extLst>
          </p:cNvPr>
          <p:cNvSpPr txBox="1"/>
          <p:nvPr/>
        </p:nvSpPr>
        <p:spPr>
          <a:xfrm>
            <a:off x="4496652" y="3244334"/>
            <a:ext cx="319869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Hover over the box to start level</a:t>
            </a:r>
          </a:p>
        </p:txBody>
      </p:sp>
    </p:spTree>
    <p:extLst>
      <p:ext uri="{BB962C8B-B14F-4D97-AF65-F5344CB8AC3E}">
        <p14:creationId xmlns:p14="http://schemas.microsoft.com/office/powerpoint/2010/main" val="321368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d on a pan">
            <a:extLst>
              <a:ext uri="{FF2B5EF4-FFF2-40B4-BE49-F238E27FC236}">
                <a16:creationId xmlns:a16="http://schemas.microsoft.com/office/drawing/2014/main" id="{053A9FED-B508-3942-F830-C64EFAF4D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59B47F1-CE83-038D-303E-D699BC0A1193}"/>
              </a:ext>
            </a:extLst>
          </p:cNvPr>
          <p:cNvSpPr/>
          <p:nvPr/>
        </p:nvSpPr>
        <p:spPr>
          <a:xfrm>
            <a:off x="0" y="0"/>
            <a:ext cx="12192000" cy="196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Hello this is level 3 it is pretty similar to level 1 </a:t>
            </a:r>
            <a:r>
              <a:rPr lang="en-GB" dirty="0" err="1"/>
              <a:t>ngl</a:t>
            </a:r>
            <a:endParaRPr lang="en-GB" dirty="0"/>
          </a:p>
        </p:txBody>
      </p:sp>
      <p:sp>
        <p:nvSpPr>
          <p:cNvPr id="6" name="Rectangle 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9B97233-5A11-A579-5B06-57F27F19CE67}"/>
              </a:ext>
            </a:extLst>
          </p:cNvPr>
          <p:cNvSpPr/>
          <p:nvPr/>
        </p:nvSpPr>
        <p:spPr>
          <a:xfrm>
            <a:off x="0" y="4894976"/>
            <a:ext cx="12192000" cy="196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Hover r:id="rId3" action="ppaction://hlinksldjump"/>
            <a:extLst>
              <a:ext uri="{FF2B5EF4-FFF2-40B4-BE49-F238E27FC236}">
                <a16:creationId xmlns:a16="http://schemas.microsoft.com/office/drawing/2014/main" id="{BDA236E5-830E-3887-BD8E-241E53C3F451}"/>
              </a:ext>
            </a:extLst>
          </p:cNvPr>
          <p:cNvSpPr/>
          <p:nvPr/>
        </p:nvSpPr>
        <p:spPr>
          <a:xfrm>
            <a:off x="11451770" y="1957564"/>
            <a:ext cx="740229" cy="29374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4640BDD-9CBD-2E2C-91E0-0D9CC6B07043}"/>
              </a:ext>
            </a:extLst>
          </p:cNvPr>
          <p:cNvSpPr/>
          <p:nvPr/>
        </p:nvSpPr>
        <p:spPr>
          <a:xfrm>
            <a:off x="2616200" y="-1235075"/>
            <a:ext cx="740229" cy="504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525FB74-06AE-301F-9BB8-891E3A967956}"/>
              </a:ext>
            </a:extLst>
          </p:cNvPr>
          <p:cNvSpPr/>
          <p:nvPr/>
        </p:nvSpPr>
        <p:spPr>
          <a:xfrm>
            <a:off x="5872842" y="2735973"/>
            <a:ext cx="740229" cy="504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1FF9CB6-0AB5-6A1F-0759-ECC6C51FEC56}"/>
              </a:ext>
            </a:extLst>
          </p:cNvPr>
          <p:cNvSpPr/>
          <p:nvPr/>
        </p:nvSpPr>
        <p:spPr>
          <a:xfrm>
            <a:off x="9869714" y="-413627"/>
            <a:ext cx="740229" cy="504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B4B76C8-7BEE-1A4E-BDB9-D80BFC131078}"/>
              </a:ext>
            </a:extLst>
          </p:cNvPr>
          <p:cNvSpPr/>
          <p:nvPr/>
        </p:nvSpPr>
        <p:spPr>
          <a:xfrm>
            <a:off x="4198256" y="1965770"/>
            <a:ext cx="576944" cy="245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EFCE2E4-479D-9A17-E86C-ED27E3B0DA1A}"/>
              </a:ext>
            </a:extLst>
          </p:cNvPr>
          <p:cNvSpPr/>
          <p:nvPr/>
        </p:nvSpPr>
        <p:spPr>
          <a:xfrm>
            <a:off x="7873999" y="2440151"/>
            <a:ext cx="576944" cy="245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00612 1.06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53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612 1.064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53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00612 1.064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286FC-653A-2B96-C823-97FFEF9854C4}"/>
              </a:ext>
            </a:extLst>
          </p:cNvPr>
          <p:cNvSpPr txBox="1"/>
          <p:nvPr/>
        </p:nvSpPr>
        <p:spPr>
          <a:xfrm>
            <a:off x="5423989" y="3244334"/>
            <a:ext cx="134402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GAME OVER</a:t>
            </a:r>
          </a:p>
        </p:txBody>
      </p:sp>
      <p:sp>
        <p:nvSpPr>
          <p:cNvPr id="3" name="Rectangle 2">
            <a:hlinkClick r:id="rId2" action="ppaction://hlinksldjump"/>
            <a:hlinkHover r:id="rId2" action="ppaction://hlinksldjump"/>
            <a:extLst>
              <a:ext uri="{FF2B5EF4-FFF2-40B4-BE49-F238E27FC236}">
                <a16:creationId xmlns:a16="http://schemas.microsoft.com/office/drawing/2014/main" id="{ACE80655-6939-9A33-68CF-8F53B5F5A2A4}"/>
              </a:ext>
            </a:extLst>
          </p:cNvPr>
          <p:cNvSpPr/>
          <p:nvPr/>
        </p:nvSpPr>
        <p:spPr>
          <a:xfrm>
            <a:off x="3835400" y="4305300"/>
            <a:ext cx="46736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THIRD LEVEL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F9B5888-94A4-3FAF-DB65-0801D46D9887}"/>
              </a:ext>
            </a:extLst>
          </p:cNvPr>
          <p:cNvSpPr/>
          <p:nvPr/>
        </p:nvSpPr>
        <p:spPr>
          <a:xfrm>
            <a:off x="0" y="0"/>
            <a:ext cx="885825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259331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36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nextslide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2CAA974-33CA-00E6-B5B8-87F6A4A4070F}"/>
              </a:ext>
            </a:extLst>
          </p:cNvPr>
          <p:cNvSpPr/>
          <p:nvPr/>
        </p:nvSpPr>
        <p:spPr>
          <a:xfrm>
            <a:off x="0" y="3143250"/>
            <a:ext cx="571500" cy="5715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 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B86C0-771B-4E7C-BC94-697B261A117E}"/>
              </a:ext>
            </a:extLst>
          </p:cNvPr>
          <p:cNvSpPr txBox="1"/>
          <p:nvPr/>
        </p:nvSpPr>
        <p:spPr>
          <a:xfrm>
            <a:off x="4496652" y="3244334"/>
            <a:ext cx="319869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Hover over the box to start level</a:t>
            </a:r>
          </a:p>
        </p:txBody>
      </p:sp>
      <p:sp>
        <p:nvSpPr>
          <p:cNvPr id="3" name="Rectangle 2">
            <a:hlinkClick r:id="" action="ppaction://hlinkshowjump?jump=nextslide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8401B50-DF27-1480-F5AA-EDA9DD33B112}"/>
              </a:ext>
            </a:extLst>
          </p:cNvPr>
          <p:cNvSpPr/>
          <p:nvPr/>
        </p:nvSpPr>
        <p:spPr>
          <a:xfrm>
            <a:off x="10989578" y="3192556"/>
            <a:ext cx="571500" cy="571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2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3FEA0F-E0F6-4027-8FC3-C4ED6689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2476500"/>
            <a:ext cx="12191999" cy="1905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</p:pic>
      <p:sp>
        <p:nvSpPr>
          <p:cNvPr id="14" name="Rectangle 13">
            <a:hlinkHover r:id="rId3" action="ppaction://hlinksldjump"/>
            <a:extLst>
              <a:ext uri="{FF2B5EF4-FFF2-40B4-BE49-F238E27FC236}">
                <a16:creationId xmlns:a16="http://schemas.microsoft.com/office/drawing/2014/main" id="{CE3EF47B-D0BE-24CC-7FEB-E66488E54D52}"/>
              </a:ext>
            </a:extLst>
          </p:cNvPr>
          <p:cNvSpPr/>
          <p:nvPr/>
        </p:nvSpPr>
        <p:spPr>
          <a:xfrm>
            <a:off x="11785600" y="2476500"/>
            <a:ext cx="406400" cy="1905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B0D04AF-2452-DCD9-45D0-399150F23BCC}"/>
              </a:ext>
            </a:extLst>
          </p:cNvPr>
          <p:cNvSpPr/>
          <p:nvPr/>
        </p:nvSpPr>
        <p:spPr>
          <a:xfrm>
            <a:off x="0" y="0"/>
            <a:ext cx="12192000" cy="24765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Move your mouse, avoiding all blue objects. </a:t>
            </a:r>
          </a:p>
          <a:p>
            <a:pPr algn="ctr"/>
            <a:r>
              <a:rPr lang="en-GB" dirty="0"/>
              <a:t>Some objects move and spin.</a:t>
            </a:r>
          </a:p>
          <a:p>
            <a:pPr algn="ctr"/>
            <a:r>
              <a:rPr lang="en-GB" dirty="0"/>
              <a:t>Reach the orange object to proceed to the next level</a:t>
            </a:r>
          </a:p>
        </p:txBody>
      </p:sp>
      <p:sp>
        <p:nvSpPr>
          <p:cNvPr id="12" name="Rectangle 1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D8CC2DD5-BE21-0077-7577-8792870F814C}"/>
              </a:ext>
            </a:extLst>
          </p:cNvPr>
          <p:cNvSpPr/>
          <p:nvPr/>
        </p:nvSpPr>
        <p:spPr>
          <a:xfrm>
            <a:off x="-9525" y="4381500"/>
            <a:ext cx="12192000" cy="24765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D2D5E49-10D7-FBC6-F105-90731D1CC243}"/>
              </a:ext>
            </a:extLst>
          </p:cNvPr>
          <p:cNvSpPr/>
          <p:nvPr/>
        </p:nvSpPr>
        <p:spPr>
          <a:xfrm>
            <a:off x="2151528" y="2743200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I SPIN!</a:t>
            </a:r>
          </a:p>
          <a:p>
            <a:pPr algn="ctr"/>
            <a:endParaRPr lang="en-GB" sz="800" dirty="0"/>
          </a:p>
        </p:txBody>
      </p:sp>
      <p:sp>
        <p:nvSpPr>
          <p:cNvPr id="15" name="Rectangle 1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B10E408-5FC2-411F-F4E9-BC0309D6CA48}"/>
              </a:ext>
            </a:extLst>
          </p:cNvPr>
          <p:cNvSpPr/>
          <p:nvPr/>
        </p:nvSpPr>
        <p:spPr>
          <a:xfrm>
            <a:off x="3594846" y="2743200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">
                <a:solidFill>
                  <a:prstClr val="white"/>
                </a:solidFill>
              </a:rPr>
              <a:t>I SPIN!</a:t>
            </a:r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25363F8-A917-254A-4F78-A981105DD39D}"/>
              </a:ext>
            </a:extLst>
          </p:cNvPr>
          <p:cNvSpPr/>
          <p:nvPr/>
        </p:nvSpPr>
        <p:spPr>
          <a:xfrm>
            <a:off x="5038164" y="2748803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">
                <a:solidFill>
                  <a:prstClr val="white"/>
                </a:solidFill>
              </a:rPr>
              <a:t>I SPIN!</a:t>
            </a:r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7ECFA7E-7A06-7CB3-E2DD-4E427989CEF0}"/>
              </a:ext>
            </a:extLst>
          </p:cNvPr>
          <p:cNvSpPr/>
          <p:nvPr/>
        </p:nvSpPr>
        <p:spPr>
          <a:xfrm>
            <a:off x="6427695" y="2743200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">
                <a:solidFill>
                  <a:prstClr val="white"/>
                </a:solidFill>
              </a:rPr>
              <a:t>I SPIN!</a:t>
            </a:r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824E66B-9665-4429-ED29-5B22FFAA0F9D}"/>
              </a:ext>
            </a:extLst>
          </p:cNvPr>
          <p:cNvSpPr/>
          <p:nvPr/>
        </p:nvSpPr>
        <p:spPr>
          <a:xfrm>
            <a:off x="7690223" y="2743200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">
                <a:solidFill>
                  <a:prstClr val="white"/>
                </a:solidFill>
              </a:rPr>
              <a:t>I SPIN!</a:t>
            </a:r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D666D7E-3E99-0079-05C9-A92C7F165438}"/>
              </a:ext>
            </a:extLst>
          </p:cNvPr>
          <p:cNvSpPr/>
          <p:nvPr/>
        </p:nvSpPr>
        <p:spPr>
          <a:xfrm>
            <a:off x="8710703" y="2743200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">
                <a:solidFill>
                  <a:prstClr val="white"/>
                </a:solidFill>
              </a:rPr>
              <a:t>I SPIN!</a:t>
            </a:r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18757C3-1AB8-B09A-1406-B5B456F0D8EE}"/>
              </a:ext>
            </a:extLst>
          </p:cNvPr>
          <p:cNvSpPr/>
          <p:nvPr/>
        </p:nvSpPr>
        <p:spPr>
          <a:xfrm>
            <a:off x="9946340" y="2743200"/>
            <a:ext cx="484095" cy="14702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00">
                <a:solidFill>
                  <a:prstClr val="white"/>
                </a:solidFill>
              </a:rPr>
              <a:t>I SPIN!</a:t>
            </a:r>
            <a:endParaRPr lang="en-GB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05943-7101-24F8-910F-8DE2A6E98C48}"/>
              </a:ext>
            </a:extLst>
          </p:cNvPr>
          <p:cNvSpPr txBox="1"/>
          <p:nvPr/>
        </p:nvSpPr>
        <p:spPr>
          <a:xfrm>
            <a:off x="5423989" y="3244334"/>
            <a:ext cx="1344022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GAME OVER</a:t>
            </a:r>
          </a:p>
        </p:txBody>
      </p:sp>
      <p:sp>
        <p:nvSpPr>
          <p:cNvPr id="3" name="Rectangle 2">
            <a:hlinkClick r:id="rId2" action="ppaction://hlinksldjump"/>
            <a:hlinkHover r:id="rId2" action="ppaction://hlinksldjump"/>
            <a:extLst>
              <a:ext uri="{FF2B5EF4-FFF2-40B4-BE49-F238E27FC236}">
                <a16:creationId xmlns:a16="http://schemas.microsoft.com/office/drawing/2014/main" id="{3880B785-9B8C-6D6B-A5A6-5301B5026723}"/>
              </a:ext>
            </a:extLst>
          </p:cNvPr>
          <p:cNvSpPr/>
          <p:nvPr/>
        </p:nvSpPr>
        <p:spPr>
          <a:xfrm>
            <a:off x="3835400" y="4305300"/>
            <a:ext cx="46736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FIRST LEVEL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E9F7D044-3B64-F95E-B338-52913A3CF579}"/>
              </a:ext>
            </a:extLst>
          </p:cNvPr>
          <p:cNvSpPr/>
          <p:nvPr/>
        </p:nvSpPr>
        <p:spPr>
          <a:xfrm>
            <a:off x="0" y="0"/>
            <a:ext cx="885825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382833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31F6-872A-D413-FBD3-92BDC9E5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0279B-BFCB-BF08-A003-C1FDA74F6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Game by WinFan3672</a:t>
            </a:r>
          </a:p>
          <a:p>
            <a:r>
              <a:rPr lang="en-GB" dirty="0"/>
              <a:t>Game made in PowerPoint</a:t>
            </a:r>
          </a:p>
          <a:p>
            <a:endParaRPr lang="en-GB" dirty="0"/>
          </a:p>
        </p:txBody>
      </p:sp>
      <p:sp>
        <p:nvSpPr>
          <p:cNvPr id="4" name="Rectangl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6C35AB-CFED-A2A9-FBBA-437A05717014}"/>
              </a:ext>
            </a:extLst>
          </p:cNvPr>
          <p:cNvSpPr/>
          <p:nvPr/>
        </p:nvSpPr>
        <p:spPr>
          <a:xfrm>
            <a:off x="0" y="0"/>
            <a:ext cx="365125" cy="365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09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5C08-74DD-E08E-5A3C-05EFDFB4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3A2AB-9FC7-DB41-04F8-824E5DA4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Move your mouse around in order to avoid hitting the moving blue shapes</a:t>
            </a:r>
          </a:p>
          <a:p>
            <a:r>
              <a:rPr lang="en-GB" dirty="0"/>
              <a:t>If you hit a blue shape you die and must restart</a:t>
            </a:r>
          </a:p>
          <a:p>
            <a:r>
              <a:rPr lang="en-GB" dirty="0"/>
              <a:t>You must hit an orange shape in order to advance to the next level</a:t>
            </a:r>
          </a:p>
          <a:p>
            <a:r>
              <a:rPr lang="en-GB" dirty="0"/>
              <a:t>once you reach the end of the levels you win</a:t>
            </a:r>
          </a:p>
        </p:txBody>
      </p:sp>
      <p:sp>
        <p:nvSpPr>
          <p:cNvPr id="4" name="Rectangl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CB57FC-F751-2444-DAB3-CEB4C5EC19F1}"/>
              </a:ext>
            </a:extLst>
          </p:cNvPr>
          <p:cNvSpPr/>
          <p:nvPr/>
        </p:nvSpPr>
        <p:spPr>
          <a:xfrm>
            <a:off x="0" y="0"/>
            <a:ext cx="365125" cy="365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6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C00B-467A-8781-AE64-9DAE314B2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r>
              <a:rPr lang="en-GB" dirty="0"/>
              <a:t>YOU WIN</a:t>
            </a:r>
          </a:p>
        </p:txBody>
      </p:sp>
      <p:sp>
        <p:nvSpPr>
          <p:cNvPr id="4" name="Rectangl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E6B3D10-9763-8256-7EF1-7D9AB82227CA}"/>
              </a:ext>
            </a:extLst>
          </p:cNvPr>
          <p:cNvSpPr/>
          <p:nvPr/>
        </p:nvSpPr>
        <p:spPr>
          <a:xfrm>
            <a:off x="3835400" y="4305300"/>
            <a:ext cx="46736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125845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706D7-DB11-39E1-D39E-8DFD4E9D36BB}"/>
              </a:ext>
            </a:extLst>
          </p:cNvPr>
          <p:cNvSpPr txBox="1"/>
          <p:nvPr/>
        </p:nvSpPr>
        <p:spPr>
          <a:xfrm>
            <a:off x="4496652" y="3244334"/>
            <a:ext cx="319869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GB" dirty="0"/>
              <a:t>Hover over the box to start level</a:t>
            </a:r>
          </a:p>
        </p:txBody>
      </p:sp>
      <p:sp>
        <p:nvSpPr>
          <p:cNvPr id="4" name="Rectangle 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9A6A366-C23E-8D33-B10B-2318382F6591}"/>
              </a:ext>
            </a:extLst>
          </p:cNvPr>
          <p:cNvSpPr/>
          <p:nvPr/>
        </p:nvSpPr>
        <p:spPr>
          <a:xfrm>
            <a:off x="495300" y="66675"/>
            <a:ext cx="4000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&lt; &gt;</a:t>
            </a:r>
          </a:p>
        </p:txBody>
      </p:sp>
    </p:spTree>
    <p:extLst>
      <p:ext uri="{BB962C8B-B14F-4D97-AF65-F5344CB8AC3E}">
        <p14:creationId xmlns:p14="http://schemas.microsoft.com/office/powerpoint/2010/main" val="262102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prstClr val="black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ysterious Halloween background">
            <a:extLst>
              <a:ext uri="{FF2B5EF4-FFF2-40B4-BE49-F238E27FC236}">
                <a16:creationId xmlns:a16="http://schemas.microsoft.com/office/drawing/2014/main" id="{2C2228B8-C437-C9A9-1C23-DE5EFF295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</p:pic>
      <p:sp>
        <p:nvSpPr>
          <p:cNvPr id="4" name="Rectangle 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D4FDCEB-5260-92D0-34A7-1699F02F444A}"/>
              </a:ext>
            </a:extLst>
          </p:cNvPr>
          <p:cNvSpPr/>
          <p:nvPr/>
        </p:nvSpPr>
        <p:spPr>
          <a:xfrm>
            <a:off x="0" y="-1"/>
            <a:ext cx="400050" cy="559593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prstClr val="black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0DBFE0D-EEBE-84A8-019A-073F9979B841}"/>
              </a:ext>
            </a:extLst>
          </p:cNvPr>
          <p:cNvSpPr/>
          <p:nvPr/>
        </p:nvSpPr>
        <p:spPr>
          <a:xfrm>
            <a:off x="971550" y="0"/>
            <a:ext cx="400050" cy="483870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8F5D42E-CE0E-2D93-3824-95984D2BE6EB}"/>
              </a:ext>
            </a:extLst>
          </p:cNvPr>
          <p:cNvSpPr/>
          <p:nvPr/>
        </p:nvSpPr>
        <p:spPr>
          <a:xfrm rot="5400000">
            <a:off x="1835944" y="3559968"/>
            <a:ext cx="1462088" cy="51339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1E78B89-E851-A468-3A38-6A9157BAD2EE}"/>
              </a:ext>
            </a:extLst>
          </p:cNvPr>
          <p:cNvSpPr/>
          <p:nvPr/>
        </p:nvSpPr>
        <p:spPr>
          <a:xfrm>
            <a:off x="4734688" y="461962"/>
            <a:ext cx="400050" cy="4933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CC6A283-6377-96D7-5A61-263C0829469B}"/>
              </a:ext>
            </a:extLst>
          </p:cNvPr>
          <p:cNvSpPr/>
          <p:nvPr/>
        </p:nvSpPr>
        <p:spPr>
          <a:xfrm rot="16200000">
            <a:off x="3138869" y="-733807"/>
            <a:ext cx="400050" cy="279158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EC0D26B-8F17-9823-B2E7-2E79CB1DF526}"/>
              </a:ext>
            </a:extLst>
          </p:cNvPr>
          <p:cNvSpPr/>
          <p:nvPr/>
        </p:nvSpPr>
        <p:spPr>
          <a:xfrm rot="16200000">
            <a:off x="3105150" y="589266"/>
            <a:ext cx="400050" cy="14668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C326B5A-3053-1B33-3FF9-DC6182B8E000}"/>
              </a:ext>
            </a:extLst>
          </p:cNvPr>
          <p:cNvSpPr/>
          <p:nvPr/>
        </p:nvSpPr>
        <p:spPr>
          <a:xfrm>
            <a:off x="3638550" y="1522716"/>
            <a:ext cx="400050" cy="331598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D91E722B-9B15-7F78-64B9-8CCFFEFFC873}"/>
              </a:ext>
            </a:extLst>
          </p:cNvPr>
          <p:cNvSpPr/>
          <p:nvPr/>
        </p:nvSpPr>
        <p:spPr>
          <a:xfrm rot="16200000">
            <a:off x="2583335" y="3383437"/>
            <a:ext cx="243529" cy="2667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93599EC-E5C0-3965-90DE-D92DE4B325EF}"/>
              </a:ext>
            </a:extLst>
          </p:cNvPr>
          <p:cNvSpPr/>
          <p:nvPr/>
        </p:nvSpPr>
        <p:spPr>
          <a:xfrm>
            <a:off x="1940051" y="461962"/>
            <a:ext cx="341567" cy="385286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D046182B-1B4C-0DD9-33A2-087BE9A3C3F6}"/>
              </a:ext>
            </a:extLst>
          </p:cNvPr>
          <p:cNvSpPr/>
          <p:nvPr/>
        </p:nvSpPr>
        <p:spPr>
          <a:xfrm>
            <a:off x="2570227" y="1122665"/>
            <a:ext cx="1438276" cy="371603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 objects must be avoided as well.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6" name="Rectangle 15">
            <a:hlinkHover r:id="rId3" action="ppaction://hlinksldjump"/>
            <a:extLst>
              <a:ext uri="{FF2B5EF4-FFF2-40B4-BE49-F238E27FC236}">
                <a16:creationId xmlns:a16="http://schemas.microsoft.com/office/drawing/2014/main" id="{25566B8D-68AA-B338-909A-E4A64B6F9E88}"/>
              </a:ext>
            </a:extLst>
          </p:cNvPr>
          <p:cNvSpPr/>
          <p:nvPr/>
        </p:nvSpPr>
        <p:spPr>
          <a:xfrm>
            <a:off x="4760976" y="5595938"/>
            <a:ext cx="372235" cy="12607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6AE8E9A-0DD2-DB9D-8F7C-C19B0314D67F}"/>
              </a:ext>
            </a:extLst>
          </p:cNvPr>
          <p:cNvSpPr/>
          <p:nvPr/>
        </p:nvSpPr>
        <p:spPr>
          <a:xfrm>
            <a:off x="5890071" y="-1"/>
            <a:ext cx="400050" cy="63531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FC2C76C-7D93-AD4B-9A1A-F2F2F1BDF527}"/>
              </a:ext>
            </a:extLst>
          </p:cNvPr>
          <p:cNvSpPr/>
          <p:nvPr/>
        </p:nvSpPr>
        <p:spPr>
          <a:xfrm>
            <a:off x="6661596" y="511328"/>
            <a:ext cx="400050" cy="63531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654F0E24-5007-D869-0F08-EB3CA0939C7C}"/>
              </a:ext>
            </a:extLst>
          </p:cNvPr>
          <p:cNvSpPr/>
          <p:nvPr/>
        </p:nvSpPr>
        <p:spPr>
          <a:xfrm>
            <a:off x="7549227" y="19050"/>
            <a:ext cx="400050" cy="63531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3E71053-F057-C408-D285-DB4EADA22D0F}"/>
              </a:ext>
            </a:extLst>
          </p:cNvPr>
          <p:cNvSpPr/>
          <p:nvPr/>
        </p:nvSpPr>
        <p:spPr>
          <a:xfrm>
            <a:off x="8343141" y="503543"/>
            <a:ext cx="400050" cy="63531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CFBED46-63D3-2FF9-4607-59E18DA98D8C}"/>
              </a:ext>
            </a:extLst>
          </p:cNvPr>
          <p:cNvSpPr/>
          <p:nvPr/>
        </p:nvSpPr>
        <p:spPr>
          <a:xfrm>
            <a:off x="9205335" y="19050"/>
            <a:ext cx="400050" cy="63531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1D634EF6-8885-D391-CC1D-3128B49EF2A8}"/>
              </a:ext>
            </a:extLst>
          </p:cNvPr>
          <p:cNvSpPr/>
          <p:nvPr/>
        </p:nvSpPr>
        <p:spPr>
          <a:xfrm>
            <a:off x="9999249" y="509586"/>
            <a:ext cx="400050" cy="63531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Hover r:id="rId4" action="ppaction://hlinksldjump"/>
            <a:extLst>
              <a:ext uri="{FF2B5EF4-FFF2-40B4-BE49-F238E27FC236}">
                <a16:creationId xmlns:a16="http://schemas.microsoft.com/office/drawing/2014/main" id="{7B30FF7B-FDBA-58B3-37DC-0E9C93C50FDA}"/>
              </a:ext>
            </a:extLst>
          </p:cNvPr>
          <p:cNvSpPr/>
          <p:nvPr/>
        </p:nvSpPr>
        <p:spPr>
          <a:xfrm rot="5400000">
            <a:off x="11094002" y="5775391"/>
            <a:ext cx="400050" cy="179594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43222C0-495B-31BD-9FBF-FB254EC593F7}"/>
              </a:ext>
            </a:extLst>
          </p:cNvPr>
          <p:cNvSpPr/>
          <p:nvPr/>
        </p:nvSpPr>
        <p:spPr>
          <a:xfrm rot="16200000">
            <a:off x="11080433" y="2946082"/>
            <a:ext cx="400050" cy="136588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C2047998-0676-5D78-F9CB-25EBF0D9BC97}"/>
              </a:ext>
            </a:extLst>
          </p:cNvPr>
          <p:cNvSpPr/>
          <p:nvPr/>
        </p:nvSpPr>
        <p:spPr>
          <a:xfrm rot="16200000">
            <a:off x="8139927" y="2030972"/>
            <a:ext cx="400050" cy="72105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62279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308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TEST GAME</vt:lpstr>
      <vt:lpstr>PowerPoint Presentation</vt:lpstr>
      <vt:lpstr>PowerPoint Presentation</vt:lpstr>
      <vt:lpstr>PowerPoint Presentation</vt:lpstr>
      <vt:lpstr>Credits</vt:lpstr>
      <vt:lpstr>Instructions</vt:lpstr>
      <vt:lpstr>YOU WIN</vt:lpstr>
      <vt:lpstr>PowerPoint Presentation</vt:lpstr>
      <vt:lpstr>PowerPoint Presentation</vt:lpstr>
      <vt:lpstr>PowerPoint Presentation</vt:lpstr>
      <vt:lpstr>LEVEL SELECT</vt:lpstr>
      <vt:lpstr>PowerPoint Presentation</vt:lpstr>
      <vt:lpstr>HIDDEN ENDING!</vt:lpstr>
      <vt:lpstr>TOLD YOU.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GAME</dc:title>
  <dc:creator>Szymon Mochort</dc:creator>
  <cp:lastModifiedBy>Szymon Mochort</cp:lastModifiedBy>
  <cp:revision>92</cp:revision>
  <dcterms:created xsi:type="dcterms:W3CDTF">2023-01-01T18:06:02Z</dcterms:created>
  <dcterms:modified xsi:type="dcterms:W3CDTF">2023-01-04T21:40:06Z</dcterms:modified>
</cp:coreProperties>
</file>